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5 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342" y="4048780"/>
            <a:ext cx="8458200" cy="106221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Kristen ITC"/>
                <a:ea typeface="SimSun"/>
                <a:cs typeface="Times New Roman"/>
              </a:rPr>
              <a:t>Talk about team sports and other physical activities</a:t>
            </a:r>
            <a:endParaRPr lang="en-US" sz="2000" dirty="0">
              <a:ea typeface="SimSu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342" y="2667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562600"/>
            <a:ext cx="8458200" cy="56669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Kristen ITC"/>
                <a:ea typeface="SimSun"/>
                <a:cs typeface="Times New Roman"/>
              </a:rPr>
              <a:t>Describe past actions and events</a:t>
            </a:r>
            <a:endParaRPr lang="en-US" sz="2000" dirty="0"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58</cp:revision>
  <dcterms:created xsi:type="dcterms:W3CDTF">2011-09-14T23:22:57Z</dcterms:created>
  <dcterms:modified xsi:type="dcterms:W3CDTF">2012-03-05T14:15:34Z</dcterms:modified>
</cp:coreProperties>
</file>